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rPr>
              <a:t>‹#›</a:t>
            </a:fld>
            <a:endParaRPr sz="1000">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4.jpg"/><Relationship Id="rId5"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jpg"/><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latin typeface="Georgia"/>
                <a:ea typeface="Georgia"/>
                <a:cs typeface="Georgia"/>
                <a:sym typeface="Georgia"/>
              </a:rPr>
              <a:t>CS 20: </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lg" w="lg" type="none"/>
            <a:tailEnd len="lg" w="lg"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